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How to decide" id="{28576E66-8737-4465-BAF6-98D70D05F0A3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6" autoAdjust="0"/>
    <p:restoredTop sz="94660"/>
  </p:normalViewPr>
  <p:slideViewPr>
    <p:cSldViewPr snapToGrid="0">
      <p:cViewPr varScale="1">
        <p:scale>
          <a:sx n="64" d="100"/>
          <a:sy n="64" d="100"/>
        </p:scale>
        <p:origin x="5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1348033" y="2205872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4526437" y="5017349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997831" y="1332819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1020141" y="1638835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6180036" y="723728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3932872" y="4004396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277451" y="227015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of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feedback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6D0CF-42B2-4426-8125-E3A64E639281}"/>
              </a:ext>
            </a:extLst>
          </p:cNvPr>
          <p:cNvSpPr txBox="1"/>
          <p:nvPr/>
        </p:nvSpPr>
        <p:spPr>
          <a:xfrm>
            <a:off x="5277255" y="4675527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1AD9A1-04F1-4635-A7B8-32647E6EEC58}"/>
              </a:ext>
            </a:extLst>
          </p:cNvPr>
          <p:cNvCxnSpPr>
            <a:cxnSpLocks/>
          </p:cNvCxnSpPr>
          <p:nvPr/>
        </p:nvCxnSpPr>
        <p:spPr>
          <a:xfrm flipV="1">
            <a:off x="4922950" y="4991892"/>
            <a:ext cx="941822" cy="305322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B1F4EF-15DF-4448-9C5C-9616FAB9B578}"/>
              </a:ext>
            </a:extLst>
          </p:cNvPr>
          <p:cNvSpPr txBox="1"/>
          <p:nvPr/>
        </p:nvSpPr>
        <p:spPr>
          <a:xfrm>
            <a:off x="5864772" y="5250343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99C51-EF85-4C7F-87AC-901B303775BF}"/>
              </a:ext>
            </a:extLst>
          </p:cNvPr>
          <p:cNvCxnSpPr>
            <a:cxnSpLocks/>
          </p:cNvCxnSpPr>
          <p:nvPr/>
        </p:nvCxnSpPr>
        <p:spPr>
          <a:xfrm flipV="1">
            <a:off x="4834759" y="5550937"/>
            <a:ext cx="1261241" cy="2247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D65AB5-D037-4446-A37F-87F15F0D4ECC}"/>
              </a:ext>
            </a:extLst>
          </p:cNvPr>
          <p:cNvSpPr txBox="1"/>
          <p:nvPr/>
        </p:nvSpPr>
        <p:spPr>
          <a:xfrm>
            <a:off x="6403884" y="5855892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271693-48C2-49DE-8D26-16F9C7FF20B6}"/>
              </a:ext>
            </a:extLst>
          </p:cNvPr>
          <p:cNvCxnSpPr>
            <a:cxnSpLocks/>
          </p:cNvCxnSpPr>
          <p:nvPr/>
        </p:nvCxnSpPr>
        <p:spPr>
          <a:xfrm flipV="1">
            <a:off x="5209949" y="6038062"/>
            <a:ext cx="1311278" cy="14926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28AFBB-B255-4E5D-A29B-4CDC8D5D9E83}"/>
              </a:ext>
            </a:extLst>
          </p:cNvPr>
          <p:cNvSpPr txBox="1"/>
          <p:nvPr/>
        </p:nvSpPr>
        <p:spPr>
          <a:xfrm>
            <a:off x="501457" y="4241551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180C6-425A-40D7-A6F9-CFC9362D5FE2}"/>
              </a:ext>
            </a:extLst>
          </p:cNvPr>
          <p:cNvCxnSpPr>
            <a:cxnSpLocks/>
          </p:cNvCxnSpPr>
          <p:nvPr/>
        </p:nvCxnSpPr>
        <p:spPr>
          <a:xfrm flipH="1" flipV="1">
            <a:off x="2151453" y="4675528"/>
            <a:ext cx="864001" cy="574815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8.33333E-7 -1.11111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1111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13333 L 4.58333E-6 2.22222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63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2.5E-6 -4.0740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3.33333E-6 0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2 0.19653 L 1.25E-6 -3.33333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967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  <p:bldP spid="26" grpId="0"/>
      <p:bldP spid="26" grpId="1"/>
      <p:bldP spid="31" grpId="0"/>
      <p:bldP spid="31" grpId="1"/>
      <p:bldP spid="40" grpId="0"/>
      <p:bldP spid="40" grpId="1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A264B-8247-41FF-990A-AD2B13DBD643}"/>
              </a:ext>
            </a:extLst>
          </p:cNvPr>
          <p:cNvGrpSpPr/>
          <p:nvPr/>
        </p:nvGrpSpPr>
        <p:grpSpPr>
          <a:xfrm>
            <a:off x="-18084" y="1198362"/>
            <a:ext cx="10575288" cy="5323224"/>
            <a:chOff x="-2476463" y="-2398733"/>
            <a:chExt cx="14669305" cy="88958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D82ECE-A045-4F8C-8596-184997310F43}"/>
                </a:ext>
              </a:extLst>
            </p:cNvPr>
            <p:cNvSpPr txBox="1"/>
            <p:nvPr/>
          </p:nvSpPr>
          <p:spPr>
            <a:xfrm>
              <a:off x="4728477" y="3117223"/>
              <a:ext cx="2636953" cy="77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Runtime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DFB1B03D-43EC-4495-9972-4C2F611E2D04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8F5642-37CA-4D0F-8C1B-377831A0B1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7204" y="1043425"/>
              <a:ext cx="817142" cy="12267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7F49C7-9751-4DF3-A525-67E6A9BC16F3}"/>
                </a:ext>
              </a:extLst>
            </p:cNvPr>
            <p:cNvSpPr txBox="1"/>
            <p:nvPr/>
          </p:nvSpPr>
          <p:spPr>
            <a:xfrm>
              <a:off x="9555889" y="3327394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SPOF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FAA3EA-203B-4AAF-BDF2-3A3ACDD66FE1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996393" y="3451061"/>
              <a:ext cx="1559495" cy="7638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476622-A277-4B0F-8B40-FA9111BCD4D3}"/>
                </a:ext>
              </a:extLst>
            </p:cNvPr>
            <p:cNvSpPr txBox="1"/>
            <p:nvPr/>
          </p:nvSpPr>
          <p:spPr>
            <a:xfrm>
              <a:off x="8593688" y="1985281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stability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499783-063C-4E95-B48B-62E94E8948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653" y="2487172"/>
              <a:ext cx="938754" cy="334232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B80692-9402-4EFB-8214-7E0231F76A98}"/>
                </a:ext>
              </a:extLst>
            </p:cNvPr>
            <p:cNvSpPr txBox="1"/>
            <p:nvPr/>
          </p:nvSpPr>
          <p:spPr>
            <a:xfrm>
              <a:off x="-170025" y="4743689"/>
              <a:ext cx="2738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of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feedback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E1A1E-B68E-4ABA-9FFC-73AD36F05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992" y="3951456"/>
              <a:ext cx="2205753" cy="7922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D86FA-5A9B-4A38-B1CC-D5E16F187DA8}"/>
                </a:ext>
              </a:extLst>
            </p:cNvPr>
            <p:cNvSpPr txBox="1"/>
            <p:nvPr/>
          </p:nvSpPr>
          <p:spPr>
            <a:xfrm>
              <a:off x="8292030" y="5201709"/>
              <a:ext cx="2738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performance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2FBB41-A574-4456-9249-BB839D9F47F8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59" y="4402989"/>
              <a:ext cx="1247871" cy="8005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1CAC06-CE1C-4F26-893D-FC830621D6A3}"/>
                </a:ext>
              </a:extLst>
            </p:cNvPr>
            <p:cNvSpPr txBox="1"/>
            <p:nvPr/>
          </p:nvSpPr>
          <p:spPr>
            <a:xfrm>
              <a:off x="5185698" y="-2398733"/>
              <a:ext cx="263695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technical constraints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DEFD0-4957-4E26-A1C7-B17AB876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98" y="-1149831"/>
              <a:ext cx="818872" cy="85274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F77893-6C20-43D9-98F3-87079DD36021}"/>
                </a:ext>
              </a:extLst>
            </p:cNvPr>
            <p:cNvSpPr txBox="1"/>
            <p:nvPr/>
          </p:nvSpPr>
          <p:spPr>
            <a:xfrm>
              <a:off x="-2451378" y="4511299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C0816-4F19-41AA-83A5-D7DAA3635310}"/>
                </a:ext>
              </a:extLst>
            </p:cNvPr>
            <p:cNvCxnSpPr>
              <a:cxnSpLocks/>
            </p:cNvCxnSpPr>
            <p:nvPr/>
          </p:nvCxnSpPr>
          <p:spPr>
            <a:xfrm>
              <a:off x="-388242" y="4926961"/>
              <a:ext cx="729466" cy="27655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55724-084D-499D-86D1-306A8254C289}"/>
                </a:ext>
              </a:extLst>
            </p:cNvPr>
            <p:cNvSpPr txBox="1"/>
            <p:nvPr/>
          </p:nvSpPr>
          <p:spPr>
            <a:xfrm>
              <a:off x="-2476463" y="5879896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60574B-428A-461C-971D-5CCE2D136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0025" y="5793654"/>
              <a:ext cx="447255" cy="13141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5C0826-B89F-4526-A262-9564CA740B3E}"/>
                </a:ext>
              </a:extLst>
            </p:cNvPr>
            <p:cNvSpPr txBox="1"/>
            <p:nvPr/>
          </p:nvSpPr>
          <p:spPr>
            <a:xfrm>
              <a:off x="3618525" y="5307864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59FEE-44F7-4757-8891-2686BA429DD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2035057" y="5616466"/>
              <a:ext cx="1583468" cy="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434730-E99E-48F1-8F19-F700A0E0CE02}"/>
                </a:ext>
              </a:extLst>
            </p:cNvPr>
            <p:cNvSpPr txBox="1"/>
            <p:nvPr/>
          </p:nvSpPr>
          <p:spPr>
            <a:xfrm>
              <a:off x="-2120124" y="3228944"/>
              <a:ext cx="2636953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DA4632-7B20-4B65-9E0B-C36E6D1DF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92" y="3951457"/>
              <a:ext cx="595717" cy="69221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321872" y="583931"/>
            <a:ext cx="4459694" cy="2780421"/>
            <a:chOff x="2907366" y="744276"/>
            <a:chExt cx="7257638" cy="555421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6986536" y="5490002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9791" y="4404222"/>
              <a:ext cx="458259" cy="89449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172</Words>
  <Application>Microsoft Office PowerPoint</Application>
  <PresentationFormat>Widescreen</PresentationFormat>
  <Paragraphs>102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… but this is about HOW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76</cp:revision>
  <dcterms:created xsi:type="dcterms:W3CDTF">2018-07-24T14:16:13Z</dcterms:created>
  <dcterms:modified xsi:type="dcterms:W3CDTF">2018-07-27T11:52:40Z</dcterms:modified>
</cp:coreProperties>
</file>